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4" r:id="rId5"/>
    <p:sldId id="262" r:id="rId6"/>
    <p:sldId id="260" r:id="rId7"/>
    <p:sldId id="263" r:id="rId8"/>
    <p:sldId id="261" r:id="rId9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FFCC"/>
    <a:srgbClr val="99CCFF"/>
    <a:srgbClr val="FFFFCC"/>
    <a:srgbClr val="00FFFF"/>
    <a:srgbClr val="92B868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D3D779-ADD6-4502-8799-D62264E82CFD}" type="datetimeFigureOut">
              <a:rPr lang="it-IT" smtClean="0"/>
              <a:pPr/>
              <a:t>26/06/2024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58DF4-7B35-4157-86FC-66CD4C19141C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FFCC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uol\OneDrive\Desktop\20240416_104613.jpg"/>
          <p:cNvPicPr>
            <a:picLocks noChangeAspect="1" noChangeArrowheads="1"/>
          </p:cNvPicPr>
          <p:nvPr/>
        </p:nvPicPr>
        <p:blipFill>
          <a:blip r:embed="rId2" cstate="print"/>
          <a:srcRect l="2752"/>
          <a:stretch>
            <a:fillRect/>
          </a:stretch>
        </p:blipFill>
        <p:spPr bwMode="auto">
          <a:xfrm>
            <a:off x="4067944" y="404664"/>
            <a:ext cx="4932040" cy="3312368"/>
          </a:xfrm>
          <a:prstGeom prst="rect">
            <a:avLst/>
          </a:prstGeom>
          <a:noFill/>
          <a:ln>
            <a:solidFill>
              <a:srgbClr val="0070C0"/>
            </a:solidFill>
          </a:ln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476672"/>
            <a:ext cx="4067944" cy="2088232"/>
          </a:xfrm>
        </p:spPr>
        <p:txBody>
          <a:bodyPr>
            <a:normAutofit fontScale="90000"/>
          </a:bodyPr>
          <a:lstStyle/>
          <a:p>
            <a:r>
              <a:rPr lang="it-IT" dirty="0" smtClean="0"/>
              <a:t>Scuola Primaria </a:t>
            </a:r>
            <a:br>
              <a:rPr lang="it-IT" dirty="0" smtClean="0"/>
            </a:br>
            <a:r>
              <a:rPr lang="it-IT" dirty="0" smtClean="0"/>
              <a:t>“Grande Albero”</a:t>
            </a:r>
            <a:br>
              <a:rPr lang="it-IT" dirty="0" smtClean="0"/>
            </a:br>
            <a:r>
              <a:rPr lang="it-IT" dirty="0" smtClean="0"/>
              <a:t>IC “Ricci Muratori”</a:t>
            </a:r>
            <a:br>
              <a:rPr lang="it-IT" dirty="0" smtClean="0"/>
            </a:br>
            <a:r>
              <a:rPr lang="it-IT" sz="4000" dirty="0" smtClean="0"/>
              <a:t>Madonna dell’Albero</a:t>
            </a:r>
            <a:endParaRPr lang="it-IT" sz="400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79512" y="2708920"/>
            <a:ext cx="8784976" cy="4149080"/>
          </a:xfrm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/>
          </a:bodyPr>
          <a:lstStyle/>
          <a:p>
            <a:endParaRPr lang="it-IT" dirty="0" smtClean="0"/>
          </a:p>
          <a:p>
            <a:pPr algn="l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Cerimonia di </a:t>
            </a:r>
          </a:p>
          <a:p>
            <a:pPr algn="l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Scoprimento della targa e </a:t>
            </a:r>
          </a:p>
          <a:p>
            <a:pPr algn="l"/>
            <a:r>
              <a:rPr lang="it-IT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70C0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Intitolazione del parco </a:t>
            </a:r>
          </a:p>
          <a:p>
            <a:r>
              <a:rPr lang="it-IT" sz="4400" b="1" dirty="0" smtClean="0">
                <a:solidFill>
                  <a:schemeClr val="tx2"/>
                </a:solidFill>
              </a:rPr>
              <a:t>                                         1</a:t>
            </a:r>
            <a:r>
              <a:rPr lang="it-IT" sz="4000" b="1" dirty="0" smtClean="0">
                <a:solidFill>
                  <a:schemeClr val="tx2"/>
                </a:solidFill>
              </a:rPr>
              <a:t>6 aprile 2024</a:t>
            </a:r>
          </a:p>
          <a:p>
            <a:endParaRPr lang="it-IT" dirty="0" smtClean="0"/>
          </a:p>
          <a:p>
            <a:endParaRPr lang="it-IT" dirty="0" smtClean="0"/>
          </a:p>
          <a:p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1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Giornata speciale tra giochi e merende</a:t>
            </a:r>
            <a:endParaRPr lang="it-IT" dirty="0"/>
          </a:p>
        </p:txBody>
      </p:sp>
      <p:pic>
        <p:nvPicPr>
          <p:cNvPr id="3075" name="Picture 3" descr="C:\Users\scuol\OneDrive\Desktop\foto Chiara\20240416_105916.jpg"/>
          <p:cNvPicPr>
            <a:picLocks noChangeAspect="1" noChangeArrowheads="1"/>
          </p:cNvPicPr>
          <p:nvPr/>
        </p:nvPicPr>
        <p:blipFill>
          <a:blip r:embed="rId2" cstate="print"/>
          <a:srcRect r="1695"/>
          <a:stretch>
            <a:fillRect/>
          </a:stretch>
        </p:blipFill>
        <p:spPr bwMode="auto">
          <a:xfrm>
            <a:off x="107504" y="3861048"/>
            <a:ext cx="4902205" cy="2808312"/>
          </a:xfrm>
          <a:prstGeom prst="rect">
            <a:avLst/>
          </a:prstGeom>
          <a:noFill/>
        </p:spPr>
      </p:pic>
      <p:pic>
        <p:nvPicPr>
          <p:cNvPr id="3074" name="Picture 2" descr="C:\Users\scuol\OneDrive\Desktop\foto Chiara\20240416_1057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3356992"/>
            <a:ext cx="4680520" cy="3312368"/>
          </a:xfrm>
          <a:prstGeom prst="rect">
            <a:avLst/>
          </a:prstGeom>
          <a:noFill/>
        </p:spPr>
      </p:pic>
      <p:pic>
        <p:nvPicPr>
          <p:cNvPr id="3076" name="Picture 4" descr="C:\Users\scuol\OneDrive\Desktop\849d3ae3-d78a-4afe-b6b4-a1760bf80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04" y="1196752"/>
            <a:ext cx="5067275" cy="2850342"/>
          </a:xfrm>
          <a:prstGeom prst="rect">
            <a:avLst/>
          </a:prstGeom>
          <a:noFill/>
        </p:spPr>
      </p:pic>
      <p:pic>
        <p:nvPicPr>
          <p:cNvPr id="6" name="Immagine 5"/>
          <p:cNvPicPr/>
          <p:nvPr/>
        </p:nvPicPr>
        <p:blipFill>
          <a:blip r:embed="rId5" cstate="print"/>
          <a:srcRect l="22210" t="25510" r="32403" b="30000"/>
          <a:stretch>
            <a:fillRect/>
          </a:stretch>
        </p:blipFill>
        <p:spPr bwMode="auto">
          <a:xfrm>
            <a:off x="5004048" y="1196752"/>
            <a:ext cx="403244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it-IT" dirty="0" smtClean="0"/>
              <a:t>Coloriamo un segnalibro in ricordo della giornata</a:t>
            </a:r>
            <a:endParaRPr lang="it-IT" dirty="0"/>
          </a:p>
        </p:txBody>
      </p:sp>
      <p:pic>
        <p:nvPicPr>
          <p:cNvPr id="4098" name="Picture 2" descr="C:\Users\scuol\OneDrive\Desktop\Foto di Antonia\1d6b4216-64c3-44e2-b5b6-c3ccc54ab98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3384376" cy="5040560"/>
          </a:xfrm>
          <a:prstGeom prst="rect">
            <a:avLst/>
          </a:prstGeom>
          <a:noFill/>
        </p:spPr>
      </p:pic>
      <p:pic>
        <p:nvPicPr>
          <p:cNvPr id="4099" name="Picture 3" descr="C:\Users\scuol\OneDrive\Desktop\Foto Carmela\d1ea9c07-9be7-4e97-982f-2ad0e72500a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35896" y="1484784"/>
            <a:ext cx="3744416" cy="5040560"/>
          </a:xfrm>
          <a:prstGeom prst="rect">
            <a:avLst/>
          </a:prstGeom>
          <a:noFill/>
        </p:spPr>
      </p:pic>
      <p:pic>
        <p:nvPicPr>
          <p:cNvPr id="3" name="Immagine 2"/>
          <p:cNvPicPr/>
          <p:nvPr/>
        </p:nvPicPr>
        <p:blipFill>
          <a:blip r:embed="rId4" cstate="print"/>
          <a:srcRect l="75567" t="5815" r="6285" b="4054"/>
          <a:stretch>
            <a:fillRect/>
          </a:stretch>
        </p:blipFill>
        <p:spPr bwMode="auto">
          <a:xfrm>
            <a:off x="7812360" y="620688"/>
            <a:ext cx="9361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Immagine 5"/>
          <p:cNvPicPr/>
          <p:nvPr/>
        </p:nvPicPr>
        <p:blipFill>
          <a:blip r:embed="rId4" cstate="print"/>
          <a:srcRect l="51835" t="5815" r="28621" b="4054"/>
          <a:stretch>
            <a:fillRect/>
          </a:stretch>
        </p:blipFill>
        <p:spPr bwMode="auto">
          <a:xfrm>
            <a:off x="7596336" y="3717032"/>
            <a:ext cx="1008112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Immagine 7"/>
          <p:cNvPicPr/>
          <p:nvPr/>
        </p:nvPicPr>
        <p:blipFill>
          <a:blip r:embed="rId5" cstate="print"/>
          <a:srcRect l="8719" r="2828" b="20524"/>
          <a:stretch>
            <a:fillRect/>
          </a:stretch>
        </p:blipFill>
        <p:spPr bwMode="auto">
          <a:xfrm>
            <a:off x="7884368" y="2708920"/>
            <a:ext cx="864096" cy="23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Immagine 9"/>
          <p:cNvPicPr/>
          <p:nvPr/>
        </p:nvPicPr>
        <p:blipFill>
          <a:blip r:embed="rId5" cstate="print"/>
          <a:srcRect l="8719" r="2828" b="20524"/>
          <a:stretch>
            <a:fillRect/>
          </a:stretch>
        </p:blipFill>
        <p:spPr bwMode="auto">
          <a:xfrm>
            <a:off x="7668344" y="5661248"/>
            <a:ext cx="864096" cy="230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>
            <a:alpha val="27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cuol\OneDrive\Desktop\Foto Carmela\467be6cf-1997-40e9-8f64-0de19e8490c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476672"/>
            <a:ext cx="4428492" cy="5904656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107504" y="476672"/>
            <a:ext cx="4608512" cy="507831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it-IT" sz="5400" b="1" cap="none" spc="0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…e</a:t>
            </a:r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quando abbiamo voglia</a:t>
            </a:r>
          </a:p>
          <a:p>
            <a:r>
              <a:rPr lang="it-IT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92D05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di rilassarci lo facciamo con una buona lettura …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92D05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C:\Users\scuol\OneDrive\Desktop\foto Chiara\tempFileForShare_20240416-153928.jpg"/>
          <p:cNvPicPr>
            <a:picLocks noChangeAspect="1" noChangeArrowheads="1"/>
          </p:cNvPicPr>
          <p:nvPr/>
        </p:nvPicPr>
        <p:blipFill>
          <a:blip r:embed="rId2" cstate="print"/>
          <a:srcRect t="13793" b="22591"/>
          <a:stretch>
            <a:fillRect/>
          </a:stretch>
        </p:blipFill>
        <p:spPr bwMode="auto">
          <a:xfrm>
            <a:off x="4499992" y="332656"/>
            <a:ext cx="4320480" cy="3653151"/>
          </a:xfrm>
          <a:prstGeom prst="rect">
            <a:avLst/>
          </a:prstGeom>
          <a:noFill/>
        </p:spPr>
      </p:pic>
      <p:pic>
        <p:nvPicPr>
          <p:cNvPr id="20484" name="Picture 4" descr="C:\Users\scuol\OneDrive\Desktop\foto Chiara\tempFileForShare_20240416-154026 (1).jpg"/>
          <p:cNvPicPr>
            <a:picLocks noChangeAspect="1" noChangeArrowheads="1"/>
          </p:cNvPicPr>
          <p:nvPr/>
        </p:nvPicPr>
        <p:blipFill>
          <a:blip r:embed="rId3" cstate="print"/>
          <a:srcRect t="13839" b="22000"/>
          <a:stretch>
            <a:fillRect/>
          </a:stretch>
        </p:blipFill>
        <p:spPr bwMode="auto">
          <a:xfrm>
            <a:off x="179512" y="332656"/>
            <a:ext cx="4232378" cy="3672408"/>
          </a:xfrm>
          <a:prstGeom prst="rect">
            <a:avLst/>
          </a:prstGeom>
          <a:noFill/>
        </p:spPr>
      </p:pic>
      <p:pic>
        <p:nvPicPr>
          <p:cNvPr id="20486" name="Picture 6" descr="C:\Users\scuol\OneDrive\Desktop\foto Chiara\20240416_122114.jpg"/>
          <p:cNvPicPr>
            <a:picLocks noChangeAspect="1" noChangeArrowheads="1"/>
          </p:cNvPicPr>
          <p:nvPr/>
        </p:nvPicPr>
        <p:blipFill>
          <a:blip r:embed="rId4" cstate="print"/>
          <a:srcRect t="30247" b="14035"/>
          <a:stretch>
            <a:fillRect/>
          </a:stretch>
        </p:blipFill>
        <p:spPr bwMode="auto">
          <a:xfrm>
            <a:off x="179512" y="4149080"/>
            <a:ext cx="8640960" cy="2520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CCFF">
            <a:alpha val="5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7920880" cy="2520280"/>
          </a:xfrm>
        </p:spPr>
        <p:txBody>
          <a:bodyPr>
            <a:normAutofit fontScale="90000"/>
          </a:bodyPr>
          <a:lstStyle/>
          <a:p>
            <a:pPr algn="l"/>
            <a:r>
              <a:rPr lang="it-IT" sz="3200" dirty="0" smtClean="0"/>
              <a:t>Scoprimento della targa in presenza di:</a:t>
            </a:r>
            <a:br>
              <a:rPr lang="it-IT" sz="3200" dirty="0" smtClean="0"/>
            </a:br>
            <a:r>
              <a:rPr lang="it-IT" sz="3200" dirty="0" smtClean="0"/>
              <a:t>Vice Sindaco, Eugenio </a:t>
            </a:r>
            <a:r>
              <a:rPr lang="it-IT" sz="3200" dirty="0" err="1" smtClean="0"/>
              <a:t>Fusignani</a:t>
            </a:r>
            <a:r>
              <a:rPr lang="it-IT" sz="3200" dirty="0" smtClean="0"/>
              <a:t>, </a:t>
            </a:r>
            <a:br>
              <a:rPr lang="it-IT" sz="3200" dirty="0" smtClean="0"/>
            </a:br>
            <a:r>
              <a:rPr lang="it-IT" sz="3200" dirty="0" smtClean="0"/>
              <a:t>Presidente territoriale, Maria Grazia </a:t>
            </a:r>
            <a:r>
              <a:rPr lang="it-IT" sz="3200" dirty="0" err="1" smtClean="0"/>
              <a:t>Guardigli</a:t>
            </a:r>
            <a:r>
              <a:rPr lang="it-IT" sz="3200" dirty="0" smtClean="0"/>
              <a:t>,</a:t>
            </a:r>
            <a:br>
              <a:rPr lang="it-IT" sz="3200" dirty="0" smtClean="0"/>
            </a:br>
            <a:r>
              <a:rPr lang="it-IT" sz="3200" dirty="0" smtClean="0"/>
              <a:t>Comitato Cittadino, Paola </a:t>
            </a:r>
            <a:r>
              <a:rPr lang="it-IT" sz="3200" dirty="0" err="1" smtClean="0"/>
              <a:t>Vannelli</a:t>
            </a:r>
            <a:r>
              <a:rPr lang="it-IT" sz="3200" dirty="0" smtClean="0"/>
              <a:t> e Rita Monti,</a:t>
            </a:r>
            <a:br>
              <a:rPr lang="it-IT" sz="3200" dirty="0" smtClean="0"/>
            </a:br>
            <a:r>
              <a:rPr lang="it-IT" sz="3200" dirty="0" smtClean="0"/>
              <a:t>Dirigente Scolastico IC Ricci Muratori, Paolo </a:t>
            </a:r>
            <a:r>
              <a:rPr lang="it-IT" sz="3200" dirty="0" err="1" smtClean="0"/>
              <a:t>Ciuffoli</a:t>
            </a:r>
            <a:endParaRPr lang="it-IT" sz="3200" dirty="0"/>
          </a:p>
        </p:txBody>
      </p:sp>
      <p:pic>
        <p:nvPicPr>
          <p:cNvPr id="5122" name="Picture 2" descr="C:\Users\scuol\OneDrive\Desktop\foto Chiara\20240416_12194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2708920"/>
            <a:ext cx="5754004" cy="3600400"/>
          </a:xfrm>
          <a:prstGeom prst="rect">
            <a:avLst/>
          </a:prstGeom>
          <a:noFill/>
        </p:spPr>
      </p:pic>
      <p:sp>
        <p:nvSpPr>
          <p:cNvPr id="4098" name="AutoShape 2" descr="blob:https://web.whatsapp.com/558bc4e3-6e21-4a67-a54f-5869745a922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4100" name="AutoShape 4" descr="blob:https://web.whatsapp.com/558bc4e3-6e21-4a67-a54f-5869745a922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4101" name="Picture 5" descr="C:\Users\scuol\OneDrive\Desktop\558bc4e3-6e21-4a67-a54f-5869745a922e.jpg"/>
          <p:cNvPicPr>
            <a:picLocks noChangeAspect="1" noChangeArrowheads="1"/>
          </p:cNvPicPr>
          <p:nvPr/>
        </p:nvPicPr>
        <p:blipFill>
          <a:blip r:embed="rId3" cstate="print"/>
          <a:srcRect b="10714"/>
          <a:stretch>
            <a:fillRect/>
          </a:stretch>
        </p:blipFill>
        <p:spPr bwMode="auto">
          <a:xfrm>
            <a:off x="179512" y="2708920"/>
            <a:ext cx="3024336" cy="3600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Il Nuovo Parco:</a:t>
            </a:r>
            <a:br>
              <a:rPr lang="it-IT" dirty="0" smtClean="0"/>
            </a:br>
            <a:endParaRPr lang="it-IT" dirty="0"/>
          </a:p>
        </p:txBody>
      </p:sp>
      <p:pic>
        <p:nvPicPr>
          <p:cNvPr id="19458" name="Picture 2" descr="C:\Users\scuol\OneDrive\Desktop\foto Chiara\20240416_12195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95956"/>
            <a:ext cx="8280920" cy="4582287"/>
          </a:xfrm>
          <a:prstGeom prst="rect">
            <a:avLst/>
          </a:prstGeom>
          <a:noFill/>
        </p:spPr>
      </p:pic>
      <p:pic>
        <p:nvPicPr>
          <p:cNvPr id="4" name="Immagine 3"/>
          <p:cNvPicPr/>
          <p:nvPr/>
        </p:nvPicPr>
        <p:blipFill>
          <a:blip r:embed="rId3" cstate="print"/>
          <a:srcRect l="8719" r="2828" b="20524"/>
          <a:stretch>
            <a:fillRect/>
          </a:stretch>
        </p:blipFill>
        <p:spPr bwMode="auto">
          <a:xfrm>
            <a:off x="2843809" y="836712"/>
            <a:ext cx="3600400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62474"/>
          </a:xfrm>
        </p:spPr>
        <p:txBody>
          <a:bodyPr>
            <a:norm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Gli alunni e i docenti della Scuola Primaria “Grande Albero” ringraziano tutti i partecipanti per la splendida giornata!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53</Words>
  <Application>Microsoft Office PowerPoint</Application>
  <PresentationFormat>Presentazione su schermo (4:3)</PresentationFormat>
  <Paragraphs>14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8</vt:i4>
      </vt:variant>
    </vt:vector>
  </HeadingPairs>
  <TitlesOfParts>
    <vt:vector size="9" baseType="lpstr">
      <vt:lpstr>Tema di Office</vt:lpstr>
      <vt:lpstr>Scuola Primaria  “Grande Albero” IC “Ricci Muratori” Madonna dell’Albero</vt:lpstr>
      <vt:lpstr>Giornata speciale tra giochi e merende</vt:lpstr>
      <vt:lpstr>Coloriamo un segnalibro in ricordo della giornata</vt:lpstr>
      <vt:lpstr>Diapositiva 4</vt:lpstr>
      <vt:lpstr>Diapositiva 5</vt:lpstr>
      <vt:lpstr>Scoprimento della targa in presenza di: Vice Sindaco, Eugenio Fusignani,  Presidente territoriale, Maria Grazia Guardigli, Comitato Cittadino, Paola Vannelli e Rita Monti, Dirigente Scolastico IC Ricci Muratori, Paolo Ciuffoli</vt:lpstr>
      <vt:lpstr>Il Nuovo Parco: </vt:lpstr>
      <vt:lpstr> Gli alunni e i docenti della Scuola Primaria “Grande Albero” ringraziano tutti i partecipanti per la splendida giornata!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Scuola Primaria “Grande Albero” IC “Ricci Muratori”</dc:title>
  <dc:creator>scuol</dc:creator>
  <cp:lastModifiedBy>scuol</cp:lastModifiedBy>
  <cp:revision>23</cp:revision>
  <dcterms:created xsi:type="dcterms:W3CDTF">2024-04-16T13:51:29Z</dcterms:created>
  <dcterms:modified xsi:type="dcterms:W3CDTF">2024-06-26T12:40:15Z</dcterms:modified>
</cp:coreProperties>
</file>