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Playfair Display"/>
      <p:regular r:id="rId10"/>
      <p:bold r:id="rId11"/>
      <p:italic r:id="rId12"/>
      <p:boldItalic r:id="rId13"/>
    </p:embeddedFont>
    <p:embeddedFont>
      <p:font typeface="Montserrat"/>
      <p:regular r:id="rId14"/>
      <p:bold r:id="rId15"/>
      <p:italic r:id="rId16"/>
      <p:boldItalic r:id="rId17"/>
    </p:embeddedFont>
    <p:embeddedFont>
      <p:font typeface="Oswald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fairDisplay-bold.fntdata"/><Relationship Id="rId10" Type="http://schemas.openxmlformats.org/officeDocument/2006/relationships/font" Target="fonts/PlayfairDisplay-regular.fntdata"/><Relationship Id="rId13" Type="http://schemas.openxmlformats.org/officeDocument/2006/relationships/font" Target="fonts/PlayfairDisplay-boldItalic.fntdata"/><Relationship Id="rId12" Type="http://schemas.openxmlformats.org/officeDocument/2006/relationships/font" Target="fonts/PlayfairDisplay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.fntdata"/><Relationship Id="rId14" Type="http://schemas.openxmlformats.org/officeDocument/2006/relationships/font" Target="fonts/Montserrat-regular.fntdata"/><Relationship Id="rId17" Type="http://schemas.openxmlformats.org/officeDocument/2006/relationships/font" Target="fonts/Montserrat-boldItalic.fntdata"/><Relationship Id="rId16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bold.fntdata"/><Relationship Id="rId6" Type="http://schemas.openxmlformats.org/officeDocument/2006/relationships/slide" Target="slides/slide1.xml"/><Relationship Id="rId18" Type="http://schemas.openxmlformats.org/officeDocument/2006/relationships/font" Target="fonts/Oswa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6f972163_0_1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c6f97216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c6f972163_0_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c6f97216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e8d8212e9a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e8d8212e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e8d8212e9a_0_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e8d8212e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Attività progettuale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“Grande Albero”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265500" y="2936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a.s.2023/24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I.C.Ricci-Muratori</a:t>
            </a:r>
            <a:endParaRPr/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5436" l="0" r="0" t="5436"/>
          <a:stretch/>
        </p:blipFill>
        <p:spPr>
          <a:xfrm>
            <a:off x="4571100" y="0"/>
            <a:ext cx="4572899" cy="5143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4294967295" type="body"/>
          </p:nvPr>
        </p:nvSpPr>
        <p:spPr>
          <a:xfrm>
            <a:off x="6855600" y="70650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it">
                <a:solidFill>
                  <a:schemeClr val="accent1"/>
                </a:solidFill>
              </a:rPr>
              <a:t>Laboratorio sulla cellule animali e vegetali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b="0" l="6086" r="6086" t="0"/>
          <a:stretch/>
        </p:blipFill>
        <p:spPr>
          <a:xfrm>
            <a:off x="76200" y="70650"/>
            <a:ext cx="4442400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4">
            <a:alphaModFix/>
          </a:blip>
          <a:srcRect b="0" l="21561" r="21561" t="0"/>
          <a:stretch/>
        </p:blipFill>
        <p:spPr>
          <a:xfrm>
            <a:off x="4594800" y="70650"/>
            <a:ext cx="2181599" cy="246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5">
            <a:alphaModFix/>
          </a:blip>
          <a:srcRect b="12343" l="0" r="0" t="12343"/>
          <a:stretch/>
        </p:blipFill>
        <p:spPr>
          <a:xfrm>
            <a:off x="4594800" y="2609250"/>
            <a:ext cx="4442396" cy="24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4294967295" type="body"/>
          </p:nvPr>
        </p:nvSpPr>
        <p:spPr>
          <a:xfrm>
            <a:off x="6855600" y="70650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it">
                <a:solidFill>
                  <a:schemeClr val="accent1"/>
                </a:solidFill>
              </a:rPr>
              <a:t>Erbolario di classe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b="1867" l="0" r="0" t="1867"/>
          <a:stretch/>
        </p:blipFill>
        <p:spPr>
          <a:xfrm>
            <a:off x="76200" y="70650"/>
            <a:ext cx="4442400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 rotWithShape="1">
          <a:blip r:embed="rId4">
            <a:alphaModFix/>
          </a:blip>
          <a:srcRect b="5610" l="0" r="0" t="5619"/>
          <a:stretch/>
        </p:blipFill>
        <p:spPr>
          <a:xfrm>
            <a:off x="4594800" y="70650"/>
            <a:ext cx="2181599" cy="2463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5">
            <a:alphaModFix/>
          </a:blip>
          <a:srcRect b="31074" l="0" r="0" t="31070"/>
          <a:stretch/>
        </p:blipFill>
        <p:spPr>
          <a:xfrm>
            <a:off x="4594800" y="2609250"/>
            <a:ext cx="4442396" cy="24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idx="4294967295" type="body"/>
          </p:nvPr>
        </p:nvSpPr>
        <p:spPr>
          <a:xfrm>
            <a:off x="6855600" y="70650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it">
                <a:solidFill>
                  <a:schemeClr val="accent1"/>
                </a:solidFill>
              </a:rPr>
              <a:t>Erbolario di classe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3">
            <a:alphaModFix/>
          </a:blip>
          <a:srcRect b="12156" l="0" r="0" t="12148"/>
          <a:stretch/>
        </p:blipFill>
        <p:spPr>
          <a:xfrm>
            <a:off x="76200" y="70650"/>
            <a:ext cx="4442400" cy="500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4">
            <a:alphaModFix/>
          </a:blip>
          <a:srcRect b="18245" l="0" r="0" t="18245"/>
          <a:stretch/>
        </p:blipFill>
        <p:spPr>
          <a:xfrm>
            <a:off x="4594800" y="70650"/>
            <a:ext cx="2181599" cy="24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 rotWithShape="1">
          <a:blip r:embed="rId5">
            <a:alphaModFix/>
          </a:blip>
          <a:srcRect b="0" l="7454" r="7454" t="0"/>
          <a:stretch/>
        </p:blipFill>
        <p:spPr>
          <a:xfrm>
            <a:off x="4594800" y="2609250"/>
            <a:ext cx="4442395" cy="24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