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76" y="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74218-5109-4A56-8198-F77891BA324C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894F7-0855-49EF-9C29-AC08513BE9B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>
                <a:alpha val="40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4894312" cy="3195786"/>
          </a:xfrm>
        </p:spPr>
        <p:txBody>
          <a:bodyPr>
            <a:normAutofit/>
          </a:bodyPr>
          <a:lstStyle/>
          <a:p>
            <a:r>
              <a:rPr lang="it-IT" dirty="0" smtClean="0"/>
              <a:t>Scuola Primaria “Grande Albero”</a:t>
            </a:r>
            <a:br>
              <a:rPr lang="it-IT" dirty="0" smtClean="0"/>
            </a:br>
            <a:r>
              <a:rPr lang="it-IT" dirty="0" smtClean="0"/>
              <a:t>classe 2^A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3886200"/>
            <a:ext cx="8352928" cy="2495128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Tutti a TEATRO </a:t>
            </a:r>
          </a:p>
          <a:p>
            <a:r>
              <a:rPr lang="it-IT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Progetto OPERA DOMANI</a:t>
            </a:r>
          </a:p>
          <a:p>
            <a:r>
              <a:rPr lang="it-IT" sz="36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“Turandot</a:t>
            </a:r>
            <a:r>
              <a:rPr lang="it-IT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 enigmi </a:t>
            </a:r>
            <a:r>
              <a:rPr lang="it-IT" sz="36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al museo”</a:t>
            </a:r>
            <a:endParaRPr lang="it-IT" sz="36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it-IT" sz="2800" b="1" dirty="0" smtClean="0">
                <a:ln w="18000">
                  <a:solidFill>
                    <a:schemeClr val="accent2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Macroarea: SCUOLA APERTA, DIGITALE, INCLUSIVA</a:t>
            </a:r>
          </a:p>
          <a:p>
            <a:endParaRPr lang="it-IT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C:\Users\scuol\OneDrive\Desktop\00c05de3-5f77-4c1c-b0f2-5aba93b5e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60648"/>
            <a:ext cx="2959392" cy="3933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cuol\OneDrive\Desktop\979d2b0e-9cf2-4299-97ef-8c7638dad38b.jpg"/>
          <p:cNvPicPr>
            <a:picLocks noChangeAspect="1" noChangeArrowheads="1"/>
          </p:cNvPicPr>
          <p:nvPr/>
        </p:nvPicPr>
        <p:blipFill>
          <a:blip r:embed="rId2" cstate="print"/>
          <a:srcRect r="5515" b="7520"/>
          <a:stretch>
            <a:fillRect/>
          </a:stretch>
        </p:blipFill>
        <p:spPr bwMode="auto">
          <a:xfrm>
            <a:off x="4583371" y="3392090"/>
            <a:ext cx="4309109" cy="3349278"/>
          </a:xfrm>
          <a:prstGeom prst="rect">
            <a:avLst/>
          </a:prstGeom>
          <a:noFill/>
        </p:spPr>
      </p:pic>
      <p:pic>
        <p:nvPicPr>
          <p:cNvPr id="2051" name="Picture 3" descr="C:\Users\scuol\OneDrive\Desktop\a1972e91-e04c-4eb1-ae9e-908562f5906b.jpg"/>
          <p:cNvPicPr>
            <a:picLocks noChangeAspect="1" noChangeArrowheads="1"/>
          </p:cNvPicPr>
          <p:nvPr/>
        </p:nvPicPr>
        <p:blipFill>
          <a:blip r:embed="rId3" cstate="print"/>
          <a:srcRect l="11521" r="8446" b="1939"/>
          <a:stretch>
            <a:fillRect/>
          </a:stretch>
        </p:blipFill>
        <p:spPr bwMode="auto">
          <a:xfrm>
            <a:off x="107504" y="188640"/>
            <a:ext cx="4392488" cy="388843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076056" y="1484784"/>
            <a:ext cx="33843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Teatro Alighieri</a:t>
            </a:r>
          </a:p>
          <a:p>
            <a:r>
              <a:rPr lang="it-IT" sz="3200" dirty="0" smtClean="0"/>
              <a:t>Ravenna</a:t>
            </a:r>
            <a:endParaRPr lang="it-IT" sz="32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581128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Ascoltiamo il direttore d’orchestra e proviamo con lui un brano dell’opera Turandot, di Giacomo Puccini.</a:t>
            </a:r>
            <a:endParaRPr lang="it-IT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83568" y="404664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In classe costruiamo oggetti da portare a teatro: ventaglio, </a:t>
            </a:r>
            <a:r>
              <a:rPr lang="it-IT" sz="2800" dirty="0" smtClean="0"/>
              <a:t>lanterna, </a:t>
            </a:r>
            <a:r>
              <a:rPr lang="it-IT" sz="2800" dirty="0" smtClean="0"/>
              <a:t>bandana</a:t>
            </a:r>
            <a:endParaRPr lang="it-IT" sz="2800" dirty="0"/>
          </a:p>
        </p:txBody>
      </p:sp>
      <p:pic>
        <p:nvPicPr>
          <p:cNvPr id="3077" name="Picture 5" descr="C:\Users\scuol\OneDrive\Desktop\4f1fb5b9-21d8-4dc2-973b-64c2f1812009.jpg"/>
          <p:cNvPicPr>
            <a:picLocks noChangeAspect="1" noChangeArrowheads="1"/>
          </p:cNvPicPr>
          <p:nvPr/>
        </p:nvPicPr>
        <p:blipFill>
          <a:blip r:embed="rId2" cstate="print"/>
          <a:srcRect l="28010" t="28762" r="5583" b="32004"/>
          <a:stretch>
            <a:fillRect/>
          </a:stretch>
        </p:blipFill>
        <p:spPr bwMode="auto">
          <a:xfrm>
            <a:off x="827584" y="4077072"/>
            <a:ext cx="2195736" cy="2304256"/>
          </a:xfrm>
          <a:prstGeom prst="rect">
            <a:avLst/>
          </a:prstGeom>
          <a:noFill/>
        </p:spPr>
      </p:pic>
      <p:pic>
        <p:nvPicPr>
          <p:cNvPr id="3078" name="Picture 6" descr="C:\Users\scuol\OneDrive\Desktop\ee2c4ff3-263f-43a3-9d92-83ba9353c535.jpg"/>
          <p:cNvPicPr>
            <a:picLocks noChangeAspect="1" noChangeArrowheads="1"/>
          </p:cNvPicPr>
          <p:nvPr/>
        </p:nvPicPr>
        <p:blipFill>
          <a:blip r:embed="rId3" cstate="print"/>
          <a:srcRect l="30505" t="32375" b="21667"/>
          <a:stretch>
            <a:fillRect/>
          </a:stretch>
        </p:blipFill>
        <p:spPr bwMode="auto">
          <a:xfrm>
            <a:off x="2051720" y="1484784"/>
            <a:ext cx="2084297" cy="2448272"/>
          </a:xfrm>
          <a:prstGeom prst="rect">
            <a:avLst/>
          </a:prstGeom>
          <a:noFill/>
        </p:spPr>
      </p:pic>
      <p:pic>
        <p:nvPicPr>
          <p:cNvPr id="3079" name="Picture 7" descr="C:\Users\scuol\OneDrive\Desktop\1704d0e5-2f9e-411d-92a1-60f32b8baee3.jpg"/>
          <p:cNvPicPr>
            <a:picLocks noChangeAspect="1" noChangeArrowheads="1"/>
          </p:cNvPicPr>
          <p:nvPr/>
        </p:nvPicPr>
        <p:blipFill>
          <a:blip r:embed="rId4" cstate="print"/>
          <a:srcRect l="16268" t="30327" r="17837" b="22055"/>
          <a:stretch>
            <a:fillRect/>
          </a:stretch>
        </p:blipFill>
        <p:spPr bwMode="auto">
          <a:xfrm>
            <a:off x="4644008" y="1484784"/>
            <a:ext cx="3512919" cy="4968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cuol\OneDrive\Desktop\150ca067-0a8f-4e77-8db8-85ec220bea06.jpg"/>
          <p:cNvPicPr>
            <a:picLocks noChangeAspect="1" noChangeArrowheads="1"/>
          </p:cNvPicPr>
          <p:nvPr/>
        </p:nvPicPr>
        <p:blipFill>
          <a:blip r:embed="rId2" cstate="print"/>
          <a:srcRect l="18389" t="2392" r="56839" b="44192"/>
          <a:stretch>
            <a:fillRect/>
          </a:stretch>
        </p:blipFill>
        <p:spPr bwMode="auto">
          <a:xfrm rot="16200000">
            <a:off x="2033972" y="854460"/>
            <a:ext cx="1259632" cy="4824536"/>
          </a:xfrm>
          <a:prstGeom prst="rect">
            <a:avLst/>
          </a:prstGeom>
          <a:noFill/>
        </p:spPr>
      </p:pic>
      <p:pic>
        <p:nvPicPr>
          <p:cNvPr id="4100" name="Picture 4" descr="C:\Users\scuol\OneDrive\Desktop\775dbb23-287b-47c3-b125-796eb409ab0d.jpg"/>
          <p:cNvPicPr>
            <a:picLocks noChangeAspect="1" noChangeArrowheads="1"/>
          </p:cNvPicPr>
          <p:nvPr/>
        </p:nvPicPr>
        <p:blipFill>
          <a:blip r:embed="rId3" cstate="print"/>
          <a:srcRect l="31911" t="23501" r="48444" b="45623"/>
          <a:stretch>
            <a:fillRect/>
          </a:stretch>
        </p:blipFill>
        <p:spPr bwMode="auto">
          <a:xfrm rot="16200000">
            <a:off x="2015716" y="2240868"/>
            <a:ext cx="1296144" cy="482453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23528" y="404664"/>
            <a:ext cx="81369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Abbiamo trascritto sulle bandane i nomi dei personaggi principali, usando gli ideogrammi cinesi, poi abbiamo indossato le bandane a teatro durante lo spettacolo </a:t>
            </a:r>
            <a:endParaRPr lang="it-IT" sz="3200" dirty="0"/>
          </a:p>
        </p:txBody>
      </p:sp>
      <p:pic>
        <p:nvPicPr>
          <p:cNvPr id="6" name="Picture 4" descr="C:\Users\scuol\OneDrive\Desktop\12117e1b-1048-41da-80a0-a49b0afec2f5.jpg"/>
          <p:cNvPicPr>
            <a:picLocks noChangeAspect="1" noChangeArrowheads="1"/>
          </p:cNvPicPr>
          <p:nvPr/>
        </p:nvPicPr>
        <p:blipFill>
          <a:blip r:embed="rId4" cstate="print"/>
          <a:srcRect t="27311"/>
          <a:stretch>
            <a:fillRect/>
          </a:stretch>
        </p:blipFill>
        <p:spPr bwMode="auto">
          <a:xfrm>
            <a:off x="5076056" y="4509120"/>
            <a:ext cx="3816424" cy="2088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86</Words>
  <Application>Microsoft Office PowerPoint</Application>
  <PresentationFormat>Presentazione su schermo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Scuola Primaria “Grande Albero” classe 2^A</vt:lpstr>
      <vt:lpstr>Diapositiva 2</vt:lpstr>
      <vt:lpstr>Diapositiva 3</vt:lpstr>
      <vt:lpstr>Diapositiva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“Grande Albero” classe 2^A</dc:title>
  <dc:creator>scuol</dc:creator>
  <cp:lastModifiedBy>scuol</cp:lastModifiedBy>
  <cp:revision>12</cp:revision>
  <dcterms:created xsi:type="dcterms:W3CDTF">2024-06-26T07:32:13Z</dcterms:created>
  <dcterms:modified xsi:type="dcterms:W3CDTF">2024-06-26T13:50:26Z</dcterms:modified>
</cp:coreProperties>
</file>