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8954" autoAdjust="0"/>
  </p:normalViewPr>
  <p:slideViewPr>
    <p:cSldViewPr>
      <p:cViewPr>
        <p:scale>
          <a:sx n="62" d="100"/>
          <a:sy n="62" d="100"/>
        </p:scale>
        <p:origin x="-1396" y="-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04EC6-AD22-44CE-88F1-5E9AE7F175BE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76C73-6AE0-4274-B906-DC1A1DADC0F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76C73-6AE0-4274-B906-DC1A1DADC0F8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05E64-059C-4B61-8FF4-035922C7A5A2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2D7E8-F717-4320-9C0D-CE6A31DAC9F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it-IT" dirty="0" smtClean="0"/>
              <a:t>Scuola Primaria “Grande Albero”</a:t>
            </a:r>
            <a:br>
              <a:rPr lang="it-IT" dirty="0" smtClean="0"/>
            </a:br>
            <a:r>
              <a:rPr lang="it-IT" dirty="0" smtClean="0"/>
              <a:t>classi: 2^ 4^ 5^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3789040"/>
            <a:ext cx="8568952" cy="2736304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  <a:scene3d>
              <a:camera prst="perspectiveRelaxedModerately"/>
              <a:lightRig rig="threePt" dir="t"/>
            </a:scene3d>
          </a:bodyPr>
          <a:lstStyle/>
          <a:p>
            <a:r>
              <a:rPr lang="it-IT" sz="48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Alla scoperta della </a:t>
            </a:r>
            <a:endParaRPr lang="it-IT" sz="48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it-IT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Biblioteca </a:t>
            </a:r>
            <a:r>
              <a:rPr lang="it-IT" sz="4800" dirty="0" err="1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Classense</a:t>
            </a:r>
            <a:endParaRPr lang="it-IT" sz="48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it-IT" sz="4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Visita </a:t>
            </a:r>
            <a:r>
              <a:rPr lang="it-IT" sz="48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guidata </a:t>
            </a:r>
            <a:endParaRPr lang="it-IT" sz="48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it-IT" sz="38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Macroarea: Potenziamento linguistico</a:t>
            </a:r>
            <a:endParaRPr lang="it-IT" sz="3800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it-IT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289" name="Picture 1" descr="C:\Users\scuol\OneDrive\Desktop\26d119df-8bbd-4fa6-88a3-5b3a02cd1c04.jpg"/>
          <p:cNvPicPr>
            <a:picLocks noChangeAspect="1" noChangeArrowheads="1"/>
          </p:cNvPicPr>
          <p:nvPr/>
        </p:nvPicPr>
        <p:blipFill>
          <a:blip r:embed="rId3" cstate="print"/>
          <a:srcRect l="26114" t="36119" r="17826" b="33981"/>
          <a:stretch>
            <a:fillRect/>
          </a:stretch>
        </p:blipFill>
        <p:spPr bwMode="auto">
          <a:xfrm>
            <a:off x="539552" y="1484784"/>
            <a:ext cx="2204245" cy="2088232"/>
          </a:xfrm>
          <a:prstGeom prst="rect">
            <a:avLst/>
          </a:prstGeom>
          <a:noFill/>
        </p:spPr>
      </p:pic>
      <p:pic>
        <p:nvPicPr>
          <p:cNvPr id="12290" name="Picture 2" descr="C:\Users\scuol\OneDrive\Desktop\classen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844824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773996"/>
            <a:ext cx="79928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esperienza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è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stata molto positiva perch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oltre a visitare un luogo tra i pi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ù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antichi in Italia con sale e monumenti storici, ha dato modo agli alunni di constatare che la libreria conserva un patrimonio librario inestimabile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 che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è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una delle Biblioteche pi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ù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importanti a livello nazionale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scuol\OneDrive\Desktop\classe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80928"/>
            <a:ext cx="2907407" cy="1934747"/>
          </a:xfrm>
          <a:prstGeom prst="rect">
            <a:avLst/>
          </a:prstGeom>
          <a:noFill/>
        </p:spPr>
      </p:pic>
      <p:pic>
        <p:nvPicPr>
          <p:cNvPr id="1028" name="Picture 4" descr="C:\Users\scuol\OneDrive\Desktop\class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780928"/>
            <a:ext cx="2921636" cy="1944216"/>
          </a:xfrm>
          <a:prstGeom prst="rect">
            <a:avLst/>
          </a:prstGeom>
          <a:noFill/>
        </p:spPr>
      </p:pic>
      <p:pic>
        <p:nvPicPr>
          <p:cNvPr id="1029" name="Picture 5" descr="C:\Users\scuol\OneDrive\Desktop\clas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869160"/>
            <a:ext cx="2619375" cy="1743075"/>
          </a:xfrm>
          <a:prstGeom prst="rect">
            <a:avLst/>
          </a:prstGeom>
          <a:noFill/>
        </p:spPr>
      </p:pic>
      <p:sp>
        <p:nvSpPr>
          <p:cNvPr id="1031" name="AutoShape 7" descr="blob:https://web.whatsapp.com/622edb84-3981-4f13-ad3d-936c7abc53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cuol\OneDrive\Desktop\622edb84-3981-4f13-ad3d-936c7abc53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4608513" cy="2551784"/>
          </a:xfrm>
          <a:prstGeom prst="rect">
            <a:avLst/>
          </a:prstGeom>
          <a:noFill/>
        </p:spPr>
      </p:pic>
      <p:pic>
        <p:nvPicPr>
          <p:cNvPr id="15364" name="Picture 4" descr="C:\Users\scuol\OneDrive\Desktop\f765b7a5-295c-4bb2-b487-bbd036b50f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692696"/>
            <a:ext cx="3456384" cy="5658867"/>
          </a:xfrm>
          <a:prstGeom prst="rect">
            <a:avLst/>
          </a:prstGeom>
          <a:noFill/>
        </p:spPr>
      </p:pic>
      <p:pic>
        <p:nvPicPr>
          <p:cNvPr id="15365" name="Picture 5" descr="C:\Users\scuol\OneDrive\Desktop\40d21e79-9d85-4d26-b0c2-03ba2f1cfd66.jpg"/>
          <p:cNvPicPr>
            <a:picLocks noChangeAspect="1" noChangeArrowheads="1"/>
          </p:cNvPicPr>
          <p:nvPr/>
        </p:nvPicPr>
        <p:blipFill>
          <a:blip r:embed="rId4" cstate="print"/>
          <a:srcRect r="11068"/>
          <a:stretch>
            <a:fillRect/>
          </a:stretch>
        </p:blipFill>
        <p:spPr bwMode="auto">
          <a:xfrm>
            <a:off x="467544" y="3429000"/>
            <a:ext cx="4608512" cy="2914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sz="3200" dirty="0" smtClean="0"/>
              <a:t>Nella Sala Holden ci divertiamo a travestirci, a guardare le nostre letture preferite, a giocare e ad </a:t>
            </a:r>
            <a:r>
              <a:rPr lang="it-IT" sz="3200" dirty="0" smtClean="0"/>
              <a:t>ascoltare la nostra guida.</a:t>
            </a:r>
            <a:endParaRPr lang="it-IT" sz="3200" dirty="0"/>
          </a:p>
        </p:txBody>
      </p:sp>
      <p:pic>
        <p:nvPicPr>
          <p:cNvPr id="16386" name="Picture 2" descr="C:\Users\scuol\OneDrive\Desktop\e6313343-e323-4b5e-b82b-277f66c4adf5.jpg"/>
          <p:cNvPicPr>
            <a:picLocks noChangeAspect="1" noChangeArrowheads="1"/>
          </p:cNvPicPr>
          <p:nvPr/>
        </p:nvPicPr>
        <p:blipFill>
          <a:blip r:embed="rId2" cstate="print"/>
          <a:srcRect r="9375" b="5637"/>
          <a:stretch>
            <a:fillRect/>
          </a:stretch>
        </p:blipFill>
        <p:spPr bwMode="auto">
          <a:xfrm>
            <a:off x="179512" y="1628800"/>
            <a:ext cx="4176464" cy="2448272"/>
          </a:xfrm>
          <a:prstGeom prst="rect">
            <a:avLst/>
          </a:prstGeom>
          <a:noFill/>
        </p:spPr>
      </p:pic>
      <p:pic>
        <p:nvPicPr>
          <p:cNvPr id="16387" name="Picture 3" descr="C:\Users\scuol\OneDrive\Desktop\11d70d6b-7b11-4744-a7c1-ac3b29c20fd7.jpg"/>
          <p:cNvPicPr>
            <a:picLocks noChangeAspect="1" noChangeArrowheads="1"/>
          </p:cNvPicPr>
          <p:nvPr/>
        </p:nvPicPr>
        <p:blipFill>
          <a:blip r:embed="rId3" cstate="print"/>
          <a:srcRect l="27950" r="27670" b="15539"/>
          <a:stretch>
            <a:fillRect/>
          </a:stretch>
        </p:blipFill>
        <p:spPr bwMode="auto">
          <a:xfrm>
            <a:off x="179512" y="4293096"/>
            <a:ext cx="2088232" cy="2160240"/>
          </a:xfrm>
          <a:prstGeom prst="rect">
            <a:avLst/>
          </a:prstGeom>
          <a:noFill/>
        </p:spPr>
      </p:pic>
      <p:pic>
        <p:nvPicPr>
          <p:cNvPr id="16388" name="Picture 4" descr="C:\Users\scuol\OneDrive\Desktop\86082f75-7cb6-4eb7-9df1-b7d3c6b87871.jpg"/>
          <p:cNvPicPr>
            <a:picLocks noChangeAspect="1" noChangeArrowheads="1"/>
          </p:cNvPicPr>
          <p:nvPr/>
        </p:nvPicPr>
        <p:blipFill>
          <a:blip r:embed="rId4" cstate="print"/>
          <a:srcRect l="8029" t="14876"/>
          <a:stretch>
            <a:fillRect/>
          </a:stretch>
        </p:blipFill>
        <p:spPr bwMode="auto">
          <a:xfrm>
            <a:off x="5801961" y="4653136"/>
            <a:ext cx="3178401" cy="1800200"/>
          </a:xfrm>
          <a:prstGeom prst="rect">
            <a:avLst/>
          </a:prstGeom>
          <a:noFill/>
        </p:spPr>
      </p:pic>
      <p:pic>
        <p:nvPicPr>
          <p:cNvPr id="16389" name="Picture 5" descr="C:\Users\scuol\OneDrive\Desktop\392784f4-e196-48ca-9ba5-d451447539c6.jpg"/>
          <p:cNvPicPr>
            <a:picLocks noChangeAspect="1" noChangeArrowheads="1"/>
          </p:cNvPicPr>
          <p:nvPr/>
        </p:nvPicPr>
        <p:blipFill>
          <a:blip r:embed="rId5" cstate="print"/>
          <a:srcRect l="16593" t="22863" r="25479" b="37841"/>
          <a:stretch>
            <a:fillRect/>
          </a:stretch>
        </p:blipFill>
        <p:spPr bwMode="auto">
          <a:xfrm>
            <a:off x="6228184" y="1268760"/>
            <a:ext cx="2736304" cy="3297024"/>
          </a:xfrm>
          <a:prstGeom prst="rect">
            <a:avLst/>
          </a:prstGeom>
          <a:noFill/>
        </p:spPr>
      </p:pic>
      <p:pic>
        <p:nvPicPr>
          <p:cNvPr id="16390" name="Picture 6" descr="C:\Users\scuol\OneDrive\Desktop\aec3d533-3bab-4368-807c-727a697744f3.jpg"/>
          <p:cNvPicPr>
            <a:picLocks noChangeAspect="1" noChangeArrowheads="1"/>
          </p:cNvPicPr>
          <p:nvPr/>
        </p:nvPicPr>
        <p:blipFill>
          <a:blip r:embed="rId6" cstate="print"/>
          <a:srcRect l="8677" t="22787" r="8960" b="21843"/>
          <a:stretch>
            <a:fillRect/>
          </a:stretch>
        </p:blipFill>
        <p:spPr bwMode="auto">
          <a:xfrm>
            <a:off x="4427984" y="1772816"/>
            <a:ext cx="1728192" cy="2063640"/>
          </a:xfrm>
          <a:prstGeom prst="rect">
            <a:avLst/>
          </a:prstGeom>
          <a:noFill/>
        </p:spPr>
      </p:pic>
      <p:pic>
        <p:nvPicPr>
          <p:cNvPr id="1026" name="Picture 2" descr="C:\Users\scuol\OneDrive\Desktop\f717e467-ddca-4ba4-bc63-fbe0fdabf84b.jpg"/>
          <p:cNvPicPr>
            <a:picLocks noChangeAspect="1" noChangeArrowheads="1"/>
          </p:cNvPicPr>
          <p:nvPr/>
        </p:nvPicPr>
        <p:blipFill>
          <a:blip r:embed="rId7" cstate="print"/>
          <a:srcRect l="2384" t="12701"/>
          <a:stretch>
            <a:fillRect/>
          </a:stretch>
        </p:blipFill>
        <p:spPr bwMode="auto">
          <a:xfrm>
            <a:off x="2339752" y="4365104"/>
            <a:ext cx="3432477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92</Words>
  <Application>Microsoft Office PowerPoint</Application>
  <PresentationFormat>Presentazione su schermo (4:3)</PresentationFormat>
  <Paragraphs>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Scuola Primaria “Grande Albero” classi: 2^ 4^ 5^</vt:lpstr>
      <vt:lpstr>Diapositiva 2</vt:lpstr>
      <vt:lpstr>Diapositiva 3</vt:lpstr>
      <vt:lpstr>Nella Sala Holden ci divertiamo a travestirci, a guardare le nostre letture preferite, a giocare e ad ascoltare la nostra guida.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 classi: 2^ 4^ 5^</dc:title>
  <dc:creator>scuol</dc:creator>
  <cp:lastModifiedBy>scuol</cp:lastModifiedBy>
  <cp:revision>14</cp:revision>
  <dcterms:created xsi:type="dcterms:W3CDTF">2024-06-26T08:57:31Z</dcterms:created>
  <dcterms:modified xsi:type="dcterms:W3CDTF">2024-06-26T10:26:24Z</dcterms:modified>
</cp:coreProperties>
</file>