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57" r:id="rId5"/>
    <p:sldId id="260" r:id="rId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276" y="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C23AB-7796-40DE-8BFD-D164327212B3}" type="datetimeFigureOut">
              <a:rPr lang="it-IT" smtClean="0"/>
              <a:pPr/>
              <a:t>26/06/2024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C2B3D-B700-45F7-8C3B-DBF0A42EA8A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C23AB-7796-40DE-8BFD-D164327212B3}" type="datetimeFigureOut">
              <a:rPr lang="it-IT" smtClean="0"/>
              <a:pPr/>
              <a:t>26/06/2024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C2B3D-B700-45F7-8C3B-DBF0A42EA8A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C23AB-7796-40DE-8BFD-D164327212B3}" type="datetimeFigureOut">
              <a:rPr lang="it-IT" smtClean="0"/>
              <a:pPr/>
              <a:t>26/06/2024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C2B3D-B700-45F7-8C3B-DBF0A42EA8A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C23AB-7796-40DE-8BFD-D164327212B3}" type="datetimeFigureOut">
              <a:rPr lang="it-IT" smtClean="0"/>
              <a:pPr/>
              <a:t>26/06/2024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C2B3D-B700-45F7-8C3B-DBF0A42EA8A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C23AB-7796-40DE-8BFD-D164327212B3}" type="datetimeFigureOut">
              <a:rPr lang="it-IT" smtClean="0"/>
              <a:pPr/>
              <a:t>26/06/2024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C2B3D-B700-45F7-8C3B-DBF0A42EA8A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C23AB-7796-40DE-8BFD-D164327212B3}" type="datetimeFigureOut">
              <a:rPr lang="it-IT" smtClean="0"/>
              <a:pPr/>
              <a:t>26/06/2024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C2B3D-B700-45F7-8C3B-DBF0A42EA8A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C23AB-7796-40DE-8BFD-D164327212B3}" type="datetimeFigureOut">
              <a:rPr lang="it-IT" smtClean="0"/>
              <a:pPr/>
              <a:t>26/06/2024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C2B3D-B700-45F7-8C3B-DBF0A42EA8A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C23AB-7796-40DE-8BFD-D164327212B3}" type="datetimeFigureOut">
              <a:rPr lang="it-IT" smtClean="0"/>
              <a:pPr/>
              <a:t>26/06/2024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C2B3D-B700-45F7-8C3B-DBF0A42EA8A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C23AB-7796-40DE-8BFD-D164327212B3}" type="datetimeFigureOut">
              <a:rPr lang="it-IT" smtClean="0"/>
              <a:pPr/>
              <a:t>26/06/2024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C2B3D-B700-45F7-8C3B-DBF0A42EA8A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C23AB-7796-40DE-8BFD-D164327212B3}" type="datetimeFigureOut">
              <a:rPr lang="it-IT" smtClean="0"/>
              <a:pPr/>
              <a:t>26/06/2024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C2B3D-B700-45F7-8C3B-DBF0A42EA8A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C23AB-7796-40DE-8BFD-D164327212B3}" type="datetimeFigureOut">
              <a:rPr lang="it-IT" smtClean="0"/>
              <a:pPr/>
              <a:t>26/06/2024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C2B3D-B700-45F7-8C3B-DBF0A42EA8A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  <a:alpha val="6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9C23AB-7796-40DE-8BFD-D164327212B3}" type="datetimeFigureOut">
              <a:rPr lang="it-IT" smtClean="0"/>
              <a:pPr/>
              <a:t>26/06/2024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7C2B3D-B700-45F7-8C3B-DBF0A42EA8AB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5254352" cy="1730623"/>
          </a:xfrm>
        </p:spPr>
        <p:txBody>
          <a:bodyPr>
            <a:normAutofit fontScale="90000"/>
          </a:bodyPr>
          <a:lstStyle/>
          <a:p>
            <a:r>
              <a:rPr lang="it-IT" b="1" dirty="0" smtClean="0">
                <a:solidFill>
                  <a:schemeClr val="accent3">
                    <a:lumMod val="75000"/>
                  </a:schemeClr>
                </a:solidFill>
              </a:rPr>
              <a:t>Scuola Primaria “Grande Albero”</a:t>
            </a:r>
            <a:br>
              <a:rPr lang="it-IT" b="1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it-IT" b="1" dirty="0" smtClean="0">
                <a:solidFill>
                  <a:schemeClr val="accent3">
                    <a:lumMod val="75000"/>
                  </a:schemeClr>
                </a:solidFill>
              </a:rPr>
              <a:t>classe 2^</a:t>
            </a:r>
            <a:endParaRPr lang="it-IT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323528" y="4149080"/>
            <a:ext cx="8568952" cy="2423120"/>
          </a:xfrm>
        </p:spPr>
        <p:txBody>
          <a:bodyPr>
            <a:normAutofit/>
          </a:bodyPr>
          <a:lstStyle/>
          <a:p>
            <a:r>
              <a:rPr lang="it-IT" sz="40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Progetto Continuità </a:t>
            </a:r>
          </a:p>
          <a:p>
            <a:r>
              <a:rPr lang="it-IT" sz="40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con le </a:t>
            </a:r>
            <a:r>
              <a:rPr lang="it-IT" sz="4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</a:t>
            </a:r>
            <a:r>
              <a:rPr lang="it-IT" sz="40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cuole dell’Infanzia</a:t>
            </a:r>
          </a:p>
          <a:p>
            <a:pPr algn="l"/>
            <a:r>
              <a:rPr lang="it-IT" sz="35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Macroarea: Scuola aperta, digitale, inclusiva</a:t>
            </a:r>
          </a:p>
          <a:p>
            <a:endParaRPr lang="it-IT" sz="4000" b="1" dirty="0">
              <a:ln w="12700">
                <a:solidFill>
                  <a:schemeClr val="tx1"/>
                </a:solidFill>
                <a:prstDash val="solid"/>
              </a:ln>
              <a:solidFill>
                <a:srgbClr val="92D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026" name="Picture 2" descr="C:\Users\scuol\OneDrive\Desktop\co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528" y="260648"/>
            <a:ext cx="3332082" cy="1872208"/>
          </a:xfrm>
          <a:prstGeom prst="rect">
            <a:avLst/>
          </a:prstGeom>
          <a:noFill/>
        </p:spPr>
      </p:pic>
      <p:pic>
        <p:nvPicPr>
          <p:cNvPr id="1027" name="Picture 3" descr="C:\Users\scuol\OneDrive\Desktop\conti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C9F2F6"/>
              </a:clrFrom>
              <a:clrTo>
                <a:srgbClr val="C9F2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08104" y="441750"/>
            <a:ext cx="2736304" cy="2873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02234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Gli alunni dell’Infanzia insieme a quelli della Primaria ascoltano la </a:t>
            </a:r>
            <a:r>
              <a:rPr lang="it-IT" dirty="0" smtClean="0"/>
              <a:t>storia: 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>  </a:t>
            </a:r>
            <a:r>
              <a:rPr lang="it-IT" dirty="0" smtClean="0"/>
              <a:t>“Il piccolo bruco </a:t>
            </a:r>
            <a:r>
              <a:rPr lang="it-IT" dirty="0" err="1" smtClean="0"/>
              <a:t>Maisazio</a:t>
            </a:r>
            <a:r>
              <a:rPr lang="it-IT" dirty="0" smtClean="0"/>
              <a:t>”</a:t>
            </a:r>
            <a:endParaRPr lang="it-IT" dirty="0"/>
          </a:p>
        </p:txBody>
      </p:sp>
      <p:pic>
        <p:nvPicPr>
          <p:cNvPr id="2050" name="Picture 2" descr="C:\Users\scuol\OneDrive\Desktop\bruc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2564904"/>
            <a:ext cx="4503365" cy="31997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778098"/>
          </a:xfrm>
        </p:spPr>
        <p:txBody>
          <a:bodyPr>
            <a:normAutofit/>
          </a:bodyPr>
          <a:lstStyle/>
          <a:p>
            <a:r>
              <a:rPr lang="it-IT" sz="3200" dirty="0" smtClean="0"/>
              <a:t>Insieme disegniamo, coloriamo e ritagliamo</a:t>
            </a:r>
            <a:endParaRPr lang="it-IT" sz="3200" dirty="0"/>
          </a:p>
        </p:txBody>
      </p:sp>
      <p:pic>
        <p:nvPicPr>
          <p:cNvPr id="3075" name="Picture 3" descr="C:\Users\scuol\OneDrive\Desktop\b5f2296a-2f51-41e8-8351-865c7d5bda7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3789040"/>
            <a:ext cx="5544616" cy="2716157"/>
          </a:xfrm>
          <a:prstGeom prst="rect">
            <a:avLst/>
          </a:prstGeom>
          <a:noFill/>
        </p:spPr>
      </p:pic>
      <p:pic>
        <p:nvPicPr>
          <p:cNvPr id="3076" name="Picture 4" descr="C:\Users\scuol\OneDrive\Desktop\4e4cdc16-4894-44dd-a704-c6af542b397e.jpg"/>
          <p:cNvPicPr>
            <a:picLocks noChangeAspect="1" noChangeArrowheads="1"/>
          </p:cNvPicPr>
          <p:nvPr/>
        </p:nvPicPr>
        <p:blipFill>
          <a:blip r:embed="rId3" cstate="print"/>
          <a:srcRect t="23884" b="9581"/>
          <a:stretch>
            <a:fillRect/>
          </a:stretch>
        </p:blipFill>
        <p:spPr bwMode="auto">
          <a:xfrm>
            <a:off x="6660232" y="908720"/>
            <a:ext cx="2376264" cy="2808312"/>
          </a:xfrm>
          <a:prstGeom prst="rect">
            <a:avLst/>
          </a:prstGeom>
          <a:noFill/>
        </p:spPr>
      </p:pic>
      <p:pic>
        <p:nvPicPr>
          <p:cNvPr id="3077" name="Picture 5" descr="C:\Users\scuol\OneDrive\Desktop\27ec963d-547b-4857-b4f6-84e9ffc70b4d.jpg"/>
          <p:cNvPicPr>
            <a:picLocks noChangeAspect="1" noChangeArrowheads="1"/>
          </p:cNvPicPr>
          <p:nvPr/>
        </p:nvPicPr>
        <p:blipFill>
          <a:blip r:embed="rId4" cstate="print"/>
          <a:srcRect l="984" t="7198" r="666" b="19169"/>
          <a:stretch>
            <a:fillRect/>
          </a:stretch>
        </p:blipFill>
        <p:spPr bwMode="auto">
          <a:xfrm>
            <a:off x="107504" y="1268760"/>
            <a:ext cx="3312367" cy="4404867"/>
          </a:xfrm>
          <a:prstGeom prst="rect">
            <a:avLst/>
          </a:prstGeom>
          <a:noFill/>
        </p:spPr>
      </p:pic>
      <p:pic>
        <p:nvPicPr>
          <p:cNvPr id="3078" name="Picture 6" descr="C:\Users\scuol\OneDrive\Desktop\19146970-da3f-4b3d-9990-9b98a60ce4d2.jpg"/>
          <p:cNvPicPr>
            <a:picLocks noChangeAspect="1" noChangeArrowheads="1"/>
          </p:cNvPicPr>
          <p:nvPr/>
        </p:nvPicPr>
        <p:blipFill>
          <a:blip r:embed="rId5" cstate="print"/>
          <a:srcRect l="26897" r="8851" b="-858"/>
          <a:stretch>
            <a:fillRect/>
          </a:stretch>
        </p:blipFill>
        <p:spPr bwMode="auto">
          <a:xfrm>
            <a:off x="3491880" y="908720"/>
            <a:ext cx="3096344" cy="28083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115616" y="332656"/>
            <a:ext cx="5112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 smtClean="0"/>
              <a:t>In cortile giochiamo</a:t>
            </a:r>
            <a:endParaRPr lang="it-IT" sz="3200" dirty="0"/>
          </a:p>
        </p:txBody>
      </p:sp>
      <p:pic>
        <p:nvPicPr>
          <p:cNvPr id="4098" name="Picture 2" descr="C:\Users\scuol\OneDrive\Desktop\2953ab4f-b4ae-4e89-b669-af8b9533ff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980728"/>
            <a:ext cx="4250656" cy="2393070"/>
          </a:xfrm>
          <a:prstGeom prst="rect">
            <a:avLst/>
          </a:prstGeom>
          <a:noFill/>
        </p:spPr>
      </p:pic>
      <p:pic>
        <p:nvPicPr>
          <p:cNvPr id="4099" name="Picture 3" descr="C:\Users\scuol\OneDrive\Desktop\f1462d9b-d5e9-4cd5-a7b7-ba450d991c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980728"/>
            <a:ext cx="4578152" cy="2376264"/>
          </a:xfrm>
          <a:prstGeom prst="rect">
            <a:avLst/>
          </a:prstGeom>
          <a:noFill/>
        </p:spPr>
      </p:pic>
      <p:pic>
        <p:nvPicPr>
          <p:cNvPr id="4100" name="Picture 4" descr="C:\Users\scuol\OneDrive\Desktop\749fba3b-04da-4fc2-8a66-6d390e2dd5e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3573016"/>
            <a:ext cx="4248472" cy="2566801"/>
          </a:xfrm>
          <a:prstGeom prst="rect">
            <a:avLst/>
          </a:prstGeom>
          <a:noFill/>
        </p:spPr>
      </p:pic>
      <p:pic>
        <p:nvPicPr>
          <p:cNvPr id="4101" name="Picture 5" descr="C:\Users\scuol\OneDrive\Desktop\23577c55-58e0-4374-bac5-99402b8dba9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7984" y="3573016"/>
            <a:ext cx="4604516" cy="2592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it-IT" sz="3600" dirty="0" smtClean="0"/>
              <a:t>Realizziamo un </a:t>
            </a:r>
            <a:r>
              <a:rPr lang="it-IT" sz="3600" dirty="0" smtClean="0"/>
              <a:t>cartellone: </a:t>
            </a:r>
            <a:endParaRPr lang="it-IT" sz="3600" dirty="0"/>
          </a:p>
        </p:txBody>
      </p:sp>
      <p:pic>
        <p:nvPicPr>
          <p:cNvPr id="5122" name="Picture 2" descr="C:\Users\scuol\OneDrive\Desktop\736bbfea-7460-49fa-80c2-0f345ff4a7a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564904"/>
            <a:ext cx="7632848" cy="4135045"/>
          </a:xfrm>
          <a:prstGeom prst="rect">
            <a:avLst/>
          </a:prstGeom>
          <a:noFill/>
        </p:spPr>
      </p:pic>
      <p:pic>
        <p:nvPicPr>
          <p:cNvPr id="5123" name="Picture 3" descr="C:\Users\scuol\OneDrive\Desktop\e769c60b-7869-426b-9de0-ef169235ea08.jpg"/>
          <p:cNvPicPr>
            <a:picLocks noChangeAspect="1" noChangeArrowheads="1"/>
          </p:cNvPicPr>
          <p:nvPr/>
        </p:nvPicPr>
        <p:blipFill>
          <a:blip r:embed="rId3" cstate="print"/>
          <a:srcRect l="9766" t="6945" r="8200" b="44443"/>
          <a:stretch>
            <a:fillRect/>
          </a:stretch>
        </p:blipFill>
        <p:spPr bwMode="auto">
          <a:xfrm>
            <a:off x="2411760" y="1124744"/>
            <a:ext cx="3960440" cy="13201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45</Words>
  <Application>Microsoft Office PowerPoint</Application>
  <PresentationFormat>Presentazione su schermo (4:3)</PresentationFormat>
  <Paragraphs>8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6" baseType="lpstr">
      <vt:lpstr>Tema di Office</vt:lpstr>
      <vt:lpstr>Scuola Primaria “Grande Albero” classe 2^</vt:lpstr>
      <vt:lpstr>Gli alunni dell’Infanzia insieme a quelli della Primaria ascoltano la storia:    “Il piccolo bruco Maisazio”</vt:lpstr>
      <vt:lpstr>Insieme disegniamo, coloriamo e ritagliamo</vt:lpstr>
      <vt:lpstr>Diapositiva 4</vt:lpstr>
      <vt:lpstr>Realizziamo un cartellone: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Scuola Primaria “Grande Albero” classe 2^</dc:title>
  <dc:creator>scuol</dc:creator>
  <cp:lastModifiedBy>scuol</cp:lastModifiedBy>
  <cp:revision>9</cp:revision>
  <dcterms:created xsi:type="dcterms:W3CDTF">2024-06-26T12:45:50Z</dcterms:created>
  <dcterms:modified xsi:type="dcterms:W3CDTF">2024-06-26T13:45:16Z</dcterms:modified>
</cp:coreProperties>
</file>