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0" r:id="rId5"/>
    <p:sldId id="259" r:id="rId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4309" autoAdjust="0"/>
    <p:restoredTop sz="94660"/>
  </p:normalViewPr>
  <p:slideViewPr>
    <p:cSldViewPr>
      <p:cViewPr varScale="1">
        <p:scale>
          <a:sx n="64" d="100"/>
          <a:sy n="64" d="100"/>
        </p:scale>
        <p:origin x="-1068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EA29-5BDD-4F56-9B08-3426894F7FE5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B331-42D0-440D-94C6-2A323588AD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EA29-5BDD-4F56-9B08-3426894F7FE5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B331-42D0-440D-94C6-2A323588AD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EA29-5BDD-4F56-9B08-3426894F7FE5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B331-42D0-440D-94C6-2A323588AD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EA29-5BDD-4F56-9B08-3426894F7FE5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B331-42D0-440D-94C6-2A323588AD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EA29-5BDD-4F56-9B08-3426894F7FE5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B331-42D0-440D-94C6-2A323588AD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EA29-5BDD-4F56-9B08-3426894F7FE5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B331-42D0-440D-94C6-2A323588AD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EA29-5BDD-4F56-9B08-3426894F7FE5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B331-42D0-440D-94C6-2A323588AD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EA29-5BDD-4F56-9B08-3426894F7FE5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B331-42D0-440D-94C6-2A323588AD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EA29-5BDD-4F56-9B08-3426894F7FE5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B331-42D0-440D-94C6-2A323588AD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EA29-5BDD-4F56-9B08-3426894F7FE5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B331-42D0-440D-94C6-2A323588AD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EA29-5BDD-4F56-9B08-3426894F7FE5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B331-42D0-440D-94C6-2A323588AD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EEA29-5BDD-4F56-9B08-3426894F7FE5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1B331-42D0-440D-94C6-2A323588AD6D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Scuola Primaria “Grande Albero”</a:t>
            </a:r>
            <a:br>
              <a:rPr lang="it-IT" dirty="0" smtClean="0"/>
            </a:br>
            <a:r>
              <a:rPr lang="it-IT" dirty="0" smtClean="0"/>
              <a:t>classe 2^A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51520" y="3861048"/>
            <a:ext cx="6400800" cy="1752600"/>
          </a:xfrm>
          <a:ln>
            <a:solidFill>
              <a:schemeClr val="tx1"/>
            </a:solidFill>
          </a:ln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it-IT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Attività interdisciplinare:</a:t>
            </a:r>
          </a:p>
          <a:p>
            <a:r>
              <a:rPr lang="it-IT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“IL COMPUTER E LE SUE PARTI”</a:t>
            </a:r>
            <a:endParaRPr lang="it-IT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146" name="Picture 2" descr="C:\Users\scuol\OneDrive\Desktop\images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5315"/>
          <a:stretch>
            <a:fillRect/>
          </a:stretch>
        </p:blipFill>
        <p:spPr bwMode="auto">
          <a:xfrm>
            <a:off x="467544" y="476672"/>
            <a:ext cx="2495550" cy="1556792"/>
          </a:xfrm>
          <a:prstGeom prst="rect">
            <a:avLst/>
          </a:prstGeom>
          <a:noFill/>
        </p:spPr>
      </p:pic>
      <p:pic>
        <p:nvPicPr>
          <p:cNvPr id="6147" name="Picture 3" descr="C:\Users\scuol\OneDrive\Desktop\download.jpg"/>
          <p:cNvPicPr>
            <a:picLocks noChangeAspect="1" noChangeArrowheads="1"/>
          </p:cNvPicPr>
          <p:nvPr/>
        </p:nvPicPr>
        <p:blipFill>
          <a:blip r:embed="rId3" cstate="print"/>
          <a:srcRect b="53238"/>
          <a:stretch>
            <a:fillRect/>
          </a:stretch>
        </p:blipFill>
        <p:spPr bwMode="auto">
          <a:xfrm rot="21069105">
            <a:off x="6300192" y="5661248"/>
            <a:ext cx="2466975" cy="8640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860032" y="1196752"/>
            <a:ext cx="3826768" cy="5184576"/>
          </a:xfrm>
        </p:spPr>
        <p:txBody>
          <a:bodyPr>
            <a:normAutofit fontScale="90000"/>
          </a:bodyPr>
          <a:lstStyle/>
          <a:p>
            <a:r>
              <a:rPr lang="it-IT" sz="4000" dirty="0" smtClean="0"/>
              <a:t>Si osservano le varie parti del </a:t>
            </a:r>
            <a:r>
              <a:rPr lang="it-IT" sz="4000" dirty="0" smtClean="0"/>
              <a:t>computer</a:t>
            </a:r>
            <a:r>
              <a:rPr lang="it-IT" sz="4000" dirty="0" smtClean="0"/>
              <a:t/>
            </a:r>
            <a:br>
              <a:rPr lang="it-IT" sz="4000" dirty="0" smtClean="0"/>
            </a:br>
            <a:r>
              <a:rPr lang="it-IT" sz="4000" dirty="0" smtClean="0"/>
              <a:t/>
            </a:r>
            <a:br>
              <a:rPr lang="it-IT" sz="4000" dirty="0" smtClean="0"/>
            </a:br>
            <a:r>
              <a:rPr lang="it-IT" sz="4000" dirty="0" smtClean="0"/>
              <a:t>Si usa </a:t>
            </a:r>
            <a:r>
              <a:rPr lang="it-IT" sz="4000" dirty="0" err="1" smtClean="0"/>
              <a:t>Paint</a:t>
            </a:r>
            <a:r>
              <a:rPr lang="it-IT" sz="4000" dirty="0" smtClean="0"/>
              <a:t> attraverso le spiegazioni con la </a:t>
            </a:r>
            <a:r>
              <a:rPr lang="it-IT" sz="4000" dirty="0" err="1" smtClean="0"/>
              <a:t>Digital</a:t>
            </a:r>
            <a:r>
              <a:rPr lang="it-IT" sz="4000" dirty="0" smtClean="0"/>
              <a:t> </a:t>
            </a:r>
            <a:r>
              <a:rPr lang="it-IT" sz="4000" dirty="0" err="1" smtClean="0"/>
              <a:t>Board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pic>
        <p:nvPicPr>
          <p:cNvPr id="4098" name="Picture 2" descr="C:\Users\scuol\OneDrive\Desktop\db67291b-2b6f-4ab9-8494-9ff7e6f03f6a.jpg"/>
          <p:cNvPicPr>
            <a:picLocks noChangeAspect="1" noChangeArrowheads="1"/>
          </p:cNvPicPr>
          <p:nvPr/>
        </p:nvPicPr>
        <p:blipFill>
          <a:blip r:embed="rId2" cstate="print"/>
          <a:srcRect l="27365" t="27027" r="27027" b="21622"/>
          <a:stretch>
            <a:fillRect/>
          </a:stretch>
        </p:blipFill>
        <p:spPr bwMode="auto">
          <a:xfrm>
            <a:off x="323528" y="1412776"/>
            <a:ext cx="4464496" cy="4256473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107504" y="404664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Attività interdisciplinare: ITALIANO ARTE MATEMATICA TECNOLOGIA EDUCAZIONE CIVICA</a:t>
            </a: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scuol\OneDrive\Desktop\eb7e451d-8fa2-46e9-9127-f7e8b5aedcd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4896544" cy="3672408"/>
          </a:xfrm>
          <a:prstGeom prst="rect">
            <a:avLst/>
          </a:prstGeom>
          <a:noFill/>
        </p:spPr>
      </p:pic>
      <p:pic>
        <p:nvPicPr>
          <p:cNvPr id="5123" name="Picture 3" descr="C:\Users\scuol\OneDrive\Desktop\0cebb5ca-0a1d-4c9e-97de-b7539c74509e.jpg"/>
          <p:cNvPicPr>
            <a:picLocks noChangeAspect="1" noChangeArrowheads="1"/>
          </p:cNvPicPr>
          <p:nvPr/>
        </p:nvPicPr>
        <p:blipFill>
          <a:blip r:embed="rId3" cstate="print"/>
          <a:srcRect r="6708"/>
          <a:stretch>
            <a:fillRect/>
          </a:stretch>
        </p:blipFill>
        <p:spPr bwMode="auto">
          <a:xfrm>
            <a:off x="5394444" y="1484784"/>
            <a:ext cx="3498036" cy="4999409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683568" y="4149080"/>
            <a:ext cx="42484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Dopo aver visto con la </a:t>
            </a:r>
            <a:r>
              <a:rPr lang="it-IT" sz="2800" dirty="0" err="1" smtClean="0"/>
              <a:t>Digital</a:t>
            </a:r>
            <a:r>
              <a:rPr lang="it-IT" sz="2800" dirty="0" smtClean="0"/>
              <a:t> </a:t>
            </a:r>
            <a:r>
              <a:rPr lang="it-IT" sz="2800" dirty="0" err="1" smtClean="0"/>
              <a:t>Board</a:t>
            </a:r>
            <a:r>
              <a:rPr lang="it-IT" sz="2800" dirty="0" smtClean="0"/>
              <a:t> come si usa il Programma </a:t>
            </a:r>
            <a:r>
              <a:rPr lang="it-IT" sz="2800" dirty="0" err="1" smtClean="0"/>
              <a:t>Paint</a:t>
            </a:r>
            <a:r>
              <a:rPr lang="it-IT" sz="2800" dirty="0" smtClean="0"/>
              <a:t> …</a:t>
            </a:r>
            <a:endParaRPr lang="it-IT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cuol\OneDrive\Desktop\2ca4c252-3ff7-4776-b316-f8aae8d4de8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 flipV="1">
            <a:off x="855446" y="-343278"/>
            <a:ext cx="3623556" cy="4831408"/>
          </a:xfrm>
          <a:prstGeom prst="rect">
            <a:avLst/>
          </a:prstGeom>
          <a:noFill/>
        </p:spPr>
      </p:pic>
      <p:pic>
        <p:nvPicPr>
          <p:cNvPr id="3075" name="Picture 3" descr="C:\Users\scuol\OneDrive\Desktop\611c854a-5308-4db8-b6af-9bd2f273e30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4986046" y="2726922"/>
            <a:ext cx="3348370" cy="4464494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5292080" y="1196752"/>
            <a:ext cx="3528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 smtClean="0"/>
              <a:t>….proviamo</a:t>
            </a:r>
            <a:r>
              <a:rPr lang="it-IT" sz="2400" dirty="0" smtClean="0"/>
              <a:t> ad applicare </a:t>
            </a:r>
            <a:r>
              <a:rPr lang="it-IT" sz="2400" dirty="0" err="1" smtClean="0"/>
              <a:t>Paint</a:t>
            </a:r>
            <a:r>
              <a:rPr lang="it-IT" sz="2400" dirty="0" smtClean="0"/>
              <a:t> attraverso l’uso del </a:t>
            </a:r>
            <a:r>
              <a:rPr lang="it-IT" sz="2400" dirty="0" err="1" smtClean="0"/>
              <a:t>tablet</a:t>
            </a:r>
            <a:r>
              <a:rPr lang="it-IT" sz="2400" dirty="0"/>
              <a:t>.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611560" y="4797152"/>
            <a:ext cx="3456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400" dirty="0" smtClean="0"/>
          </a:p>
          <a:p>
            <a:r>
              <a:rPr lang="it-IT" sz="2400" dirty="0" smtClean="0"/>
              <a:t>In gruppo ci divertiamo!</a:t>
            </a:r>
            <a:endParaRPr lang="it-IT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cuol\OneDrive\Desktop\9bb3a74b-caf2-4764-8ccb-d6dd282e7429.jpg"/>
          <p:cNvPicPr preferRelativeResize="0">
            <a:picLocks noChangeArrowheads="1"/>
          </p:cNvPicPr>
          <p:nvPr/>
        </p:nvPicPr>
        <p:blipFill>
          <a:blip r:embed="rId2" cstate="print"/>
          <a:srcRect l="14667" t="8235" b="8235"/>
          <a:stretch>
            <a:fillRect/>
          </a:stretch>
        </p:blipFill>
        <p:spPr bwMode="auto">
          <a:xfrm>
            <a:off x="179512" y="620688"/>
            <a:ext cx="4608512" cy="4104456"/>
          </a:xfrm>
          <a:prstGeom prst="rect">
            <a:avLst/>
          </a:prstGeom>
          <a:noFill/>
        </p:spPr>
      </p:pic>
      <p:pic>
        <p:nvPicPr>
          <p:cNvPr id="2050" name="Picture 2" descr="C:\Users\scuol\OneDrive\Desktop\9d946f55-aa37-4711-896b-9f6ad9a4be6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645024"/>
            <a:ext cx="4081519" cy="3024336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5076056" y="980728"/>
            <a:ext cx="36724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/>
              <a:t>Infine costruiamo i nostri </a:t>
            </a:r>
          </a:p>
          <a:p>
            <a:r>
              <a:rPr lang="it-IT" sz="3200" dirty="0" smtClean="0"/>
              <a:t>COMPUTER</a:t>
            </a:r>
            <a:endParaRPr lang="it-IT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67</Words>
  <Application>Microsoft Office PowerPoint</Application>
  <PresentationFormat>Presentazione su schermo (4:3)</PresentationFormat>
  <Paragraphs>11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Tema di Office</vt:lpstr>
      <vt:lpstr>Scuola Primaria “Grande Albero” classe 2^A</vt:lpstr>
      <vt:lpstr>Si osservano le varie parti del computer  Si usa Paint attraverso le spiegazioni con la Digital Board </vt:lpstr>
      <vt:lpstr>Diapositiva 3</vt:lpstr>
      <vt:lpstr>Diapositiva 4</vt:lpstr>
      <vt:lpstr>Diapositiva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Scuola Primaria “Grande Albero”</dc:title>
  <dc:creator>scuol</dc:creator>
  <cp:lastModifiedBy>scuol</cp:lastModifiedBy>
  <cp:revision>12</cp:revision>
  <dcterms:created xsi:type="dcterms:W3CDTF">2024-06-25T16:57:59Z</dcterms:created>
  <dcterms:modified xsi:type="dcterms:W3CDTF">2024-06-26T13:48:30Z</dcterms:modified>
</cp:coreProperties>
</file>