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0AAB-8F41-432C-BAD9-596DBF6DDBBA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A1B4-3862-4B89-93CE-AB89C89884D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7504" y="2204864"/>
            <a:ext cx="8928992" cy="2090663"/>
          </a:xfrm>
        </p:spPr>
        <p:txBody>
          <a:bodyPr>
            <a:normAutofit fontScale="90000"/>
          </a:bodyPr>
          <a:lstStyle/>
          <a:p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GIORNATA DELLA LETTURA</a:t>
            </a:r>
            <a:b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“I BAMBINI PER I BAMBINI</a:t>
            </a:r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”</a:t>
            </a:r>
            <a:b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it-IT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Macroarea: Potenziamento linguistico</a:t>
            </a:r>
            <a: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it-IT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it-IT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3356992"/>
            <a:ext cx="6400800" cy="1752600"/>
          </a:xfrm>
        </p:spPr>
        <p:txBody>
          <a:bodyPr>
            <a:normAutofit/>
          </a:bodyPr>
          <a:lstStyle/>
          <a:p>
            <a:endParaRPr lang="it-IT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it-IT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19 APRILE 2024</a:t>
            </a:r>
            <a:endParaRPr lang="it-IT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26" name="AutoShape 2" descr="Il bambino e i libri | Giunti Scu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28" name="AutoShape 4" descr="Il bambino e i libri | Giunti Scuo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9" name="Picture 5" descr="C:\Users\scuol\OneDrive\Desktop\downloa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60648"/>
            <a:ext cx="4320480" cy="2160240"/>
          </a:xfrm>
          <a:prstGeom prst="rect">
            <a:avLst/>
          </a:prstGeom>
          <a:noFill/>
        </p:spPr>
      </p:pic>
      <p:pic>
        <p:nvPicPr>
          <p:cNvPr id="1030" name="Picture 6" descr="C:\Users\scuol\OneDrive\Desktop\download 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365104"/>
            <a:ext cx="2114550" cy="2162175"/>
          </a:xfrm>
          <a:prstGeom prst="rect">
            <a:avLst/>
          </a:prstGeom>
          <a:noFill/>
        </p:spPr>
      </p:pic>
      <p:pic>
        <p:nvPicPr>
          <p:cNvPr id="1031" name="Picture 7" descr="C:\Users\scuol\OneDrive\Desktop\images.jpg"/>
          <p:cNvPicPr>
            <a:picLocks noChangeAspect="1" noChangeArrowheads="1"/>
          </p:cNvPicPr>
          <p:nvPr/>
        </p:nvPicPr>
        <p:blipFill>
          <a:blip r:embed="rId4" cstate="print"/>
          <a:srcRect t="8689" b="4415"/>
          <a:stretch>
            <a:fillRect/>
          </a:stretch>
        </p:blipFill>
        <p:spPr bwMode="auto">
          <a:xfrm>
            <a:off x="467544" y="4797152"/>
            <a:ext cx="2762250" cy="1440160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5148064" y="692696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SCUOLA PRIMARIA </a:t>
            </a:r>
          </a:p>
          <a:p>
            <a:r>
              <a:rPr lang="it-IT" sz="2800" smtClean="0"/>
              <a:t>  “</a:t>
            </a:r>
            <a:r>
              <a:rPr lang="it-IT" sz="2800" dirty="0" smtClean="0"/>
              <a:t>Grande Albero”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uol\OneDrive\Desktop\e9978241-d2e0-4fa7-bf84-462f339e6931.jpg"/>
          <p:cNvPicPr>
            <a:picLocks noChangeAspect="1" noChangeArrowheads="1"/>
          </p:cNvPicPr>
          <p:nvPr/>
        </p:nvPicPr>
        <p:blipFill>
          <a:blip r:embed="rId2" cstate="print"/>
          <a:srcRect l="6315" t="21015" r="10333" b="25395"/>
          <a:stretch>
            <a:fillRect/>
          </a:stretch>
        </p:blipFill>
        <p:spPr bwMode="auto">
          <a:xfrm>
            <a:off x="5724128" y="3933056"/>
            <a:ext cx="3312368" cy="2716053"/>
          </a:xfrm>
          <a:prstGeom prst="rect">
            <a:avLst/>
          </a:prstGeom>
          <a:noFill/>
        </p:spPr>
      </p:pic>
      <p:pic>
        <p:nvPicPr>
          <p:cNvPr id="1027" name="Picture 3" descr="C:\Users\scuol\OneDrive\Desktop\5389ab58-013e-4bed-85ba-5ba0e246cd77.jpg"/>
          <p:cNvPicPr>
            <a:picLocks noChangeAspect="1" noChangeArrowheads="1"/>
          </p:cNvPicPr>
          <p:nvPr/>
        </p:nvPicPr>
        <p:blipFill>
          <a:blip r:embed="rId3" cstate="print"/>
          <a:srcRect l="5674"/>
          <a:stretch>
            <a:fillRect/>
          </a:stretch>
        </p:blipFill>
        <p:spPr bwMode="auto">
          <a:xfrm>
            <a:off x="3275856" y="260648"/>
            <a:ext cx="2394266" cy="3600400"/>
          </a:xfrm>
          <a:prstGeom prst="rect">
            <a:avLst/>
          </a:prstGeom>
          <a:noFill/>
        </p:spPr>
      </p:pic>
      <p:pic>
        <p:nvPicPr>
          <p:cNvPr id="1028" name="Picture 4" descr="C:\Users\scuol\OneDrive\Desktop\4c524014-d54a-4276-9e8c-7fc4a4f7b6b8.jpg"/>
          <p:cNvPicPr>
            <a:picLocks noChangeAspect="1" noChangeArrowheads="1"/>
          </p:cNvPicPr>
          <p:nvPr/>
        </p:nvPicPr>
        <p:blipFill>
          <a:blip r:embed="rId4" cstate="print"/>
          <a:srcRect l="7985"/>
          <a:stretch>
            <a:fillRect/>
          </a:stretch>
        </p:blipFill>
        <p:spPr bwMode="auto">
          <a:xfrm>
            <a:off x="5724128" y="260648"/>
            <a:ext cx="3319240" cy="3607273"/>
          </a:xfrm>
          <a:prstGeom prst="rect">
            <a:avLst/>
          </a:prstGeom>
          <a:noFill/>
        </p:spPr>
      </p:pic>
      <p:pic>
        <p:nvPicPr>
          <p:cNvPr id="1029" name="Picture 5" descr="C:\Users\scuol\OneDrive\Desktop\1ad93c83-a18b-4918-bb8f-03a418aa2572.jpg"/>
          <p:cNvPicPr>
            <a:picLocks noChangeAspect="1" noChangeArrowheads="1"/>
          </p:cNvPicPr>
          <p:nvPr/>
        </p:nvPicPr>
        <p:blipFill>
          <a:blip r:embed="rId5" cstate="print"/>
          <a:srcRect r="4636"/>
          <a:stretch>
            <a:fillRect/>
          </a:stretch>
        </p:blipFill>
        <p:spPr bwMode="auto">
          <a:xfrm>
            <a:off x="179512" y="260649"/>
            <a:ext cx="2952328" cy="360040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251520" y="3912241"/>
            <a:ext cx="5040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Attività a classi aperte.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Tutte le classi hanno partecipato alla giornata alla lettura: si sono condivisi brani e racconti, drammatizzate storie, illustrati scenari,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…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39</Words>
  <Application>Microsoft Office PowerPoint</Application>
  <PresentationFormat>Presentazione su schermo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 GIORNATA DELLA LETTURA “I BAMBINI PER I BAMBINI” Macroarea: Potenziamento linguistico 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GIORNATA DELLA LETTURA</dc:title>
  <dc:creator>scuol</dc:creator>
  <cp:lastModifiedBy>scuol</cp:lastModifiedBy>
  <cp:revision>18</cp:revision>
  <dcterms:created xsi:type="dcterms:W3CDTF">2024-04-19T06:15:58Z</dcterms:created>
  <dcterms:modified xsi:type="dcterms:W3CDTF">2024-06-26T10:36:33Z</dcterms:modified>
</cp:coreProperties>
</file>