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2E4DB-DB2B-4D87-A214-C4EC47749407}" type="datetimeFigureOut">
              <a:rPr lang="it-IT" smtClean="0"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C90C-5334-49A3-9A8F-2F1046FF97E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2E4DB-DB2B-4D87-A214-C4EC47749407}" type="datetimeFigureOut">
              <a:rPr lang="it-IT" smtClean="0"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C90C-5334-49A3-9A8F-2F1046FF97E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2E4DB-DB2B-4D87-A214-C4EC47749407}" type="datetimeFigureOut">
              <a:rPr lang="it-IT" smtClean="0"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C90C-5334-49A3-9A8F-2F1046FF97E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2E4DB-DB2B-4D87-A214-C4EC47749407}" type="datetimeFigureOut">
              <a:rPr lang="it-IT" smtClean="0"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C90C-5334-49A3-9A8F-2F1046FF97E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2E4DB-DB2B-4D87-A214-C4EC47749407}" type="datetimeFigureOut">
              <a:rPr lang="it-IT" smtClean="0"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C90C-5334-49A3-9A8F-2F1046FF97E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2E4DB-DB2B-4D87-A214-C4EC47749407}" type="datetimeFigureOut">
              <a:rPr lang="it-IT" smtClean="0"/>
              <a:t>26/06/2024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C90C-5334-49A3-9A8F-2F1046FF97E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2E4DB-DB2B-4D87-A214-C4EC47749407}" type="datetimeFigureOut">
              <a:rPr lang="it-IT" smtClean="0"/>
              <a:t>26/06/2024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C90C-5334-49A3-9A8F-2F1046FF97E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2E4DB-DB2B-4D87-A214-C4EC47749407}" type="datetimeFigureOut">
              <a:rPr lang="it-IT" smtClean="0"/>
              <a:t>26/06/2024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C90C-5334-49A3-9A8F-2F1046FF97E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2E4DB-DB2B-4D87-A214-C4EC47749407}" type="datetimeFigureOut">
              <a:rPr lang="it-IT" smtClean="0"/>
              <a:t>26/06/2024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C90C-5334-49A3-9A8F-2F1046FF97E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2E4DB-DB2B-4D87-A214-C4EC47749407}" type="datetimeFigureOut">
              <a:rPr lang="it-IT" smtClean="0"/>
              <a:t>26/06/2024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C90C-5334-49A3-9A8F-2F1046FF97E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2E4DB-DB2B-4D87-A214-C4EC47749407}" type="datetimeFigureOut">
              <a:rPr lang="it-IT" smtClean="0"/>
              <a:t>26/06/2024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C90C-5334-49A3-9A8F-2F1046FF97E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2E4DB-DB2B-4D87-A214-C4EC47749407}" type="datetimeFigureOut">
              <a:rPr lang="it-IT" smtClean="0"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BC90C-5334-49A3-9A8F-2F1046FF97ED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427984" y="476673"/>
            <a:ext cx="4030216" cy="2232247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Scuola Primaria “Grande Albero”</a:t>
            </a:r>
            <a:br>
              <a:rPr lang="it-IT" dirty="0" smtClean="0"/>
            </a:br>
            <a:r>
              <a:rPr lang="it-IT" dirty="0" smtClean="0"/>
              <a:t>classi: 2^ 4^ 5^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7488832" cy="2808312"/>
          </a:xfrm>
        </p:spPr>
        <p:txBody>
          <a:bodyPr>
            <a:normAutofit fontScale="92500"/>
          </a:bodyPr>
          <a:lstStyle/>
          <a:p>
            <a:pPr algn="l"/>
            <a:r>
              <a:rPr lang="it-IT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Progetto </a:t>
            </a:r>
            <a:r>
              <a:rPr lang="it-IT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Musica/Teatro </a:t>
            </a:r>
          </a:p>
          <a:p>
            <a:pPr algn="l"/>
            <a:r>
              <a:rPr lang="it-IT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“</a:t>
            </a:r>
            <a:r>
              <a:rPr lang="it-IT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Tu </a:t>
            </a:r>
            <a:r>
              <a:rPr lang="it-IT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sei </a:t>
            </a:r>
            <a:r>
              <a:rPr lang="it-IT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come </a:t>
            </a:r>
            <a:r>
              <a:rPr lang="it-IT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me, diversi … uguali”</a:t>
            </a:r>
            <a:endParaRPr lang="it-IT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l"/>
            <a:r>
              <a:rPr lang="it-IT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 collaborazione con esperto: Andrea Lama</a:t>
            </a:r>
          </a:p>
          <a:p>
            <a:endParaRPr lang="it-IT" b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l"/>
            <a:r>
              <a:rPr lang="it-IT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Macroarea: Scuola aperta, digitale, inclusiva</a:t>
            </a:r>
          </a:p>
          <a:p>
            <a:endParaRPr lang="it-IT" dirty="0"/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5" name="Picture 2" descr="C:\Users\scuol\OneDrive\Desktop\musi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3960440" cy="2448272"/>
          </a:xfrm>
          <a:prstGeom prst="rect">
            <a:avLst/>
          </a:prstGeom>
          <a:noFill/>
        </p:spPr>
      </p:pic>
      <p:pic>
        <p:nvPicPr>
          <p:cNvPr id="12290" name="Picture 2" descr="C:\Users\scuol\OneDrive\Desktop\image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328604">
            <a:off x="5270300" y="3136387"/>
            <a:ext cx="3718219" cy="1552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028" name="Picture 4" descr="C:\Users\scuol\OneDrive\Desktop\eab47df5-1ef7-476c-b6d4-456e274cd5c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88640"/>
            <a:ext cx="4248472" cy="2520280"/>
          </a:xfrm>
          <a:prstGeom prst="rect">
            <a:avLst/>
          </a:prstGeom>
          <a:noFill/>
        </p:spPr>
      </p:pic>
      <p:pic>
        <p:nvPicPr>
          <p:cNvPr id="1029" name="Picture 5" descr="C:\Users\scuol\OneDrive\Desktop\191d6d2f-f172-439f-9aa7-5d1d727ed62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4431950" cy="2520280"/>
          </a:xfrm>
          <a:prstGeom prst="rect">
            <a:avLst/>
          </a:prstGeom>
          <a:noFill/>
        </p:spPr>
      </p:pic>
      <p:graphicFrame>
        <p:nvGraphicFramePr>
          <p:cNvPr id="10" name="Tabella 9"/>
          <p:cNvGraphicFramePr>
            <a:graphicFrameLocks noGrp="1"/>
          </p:cNvGraphicFramePr>
          <p:nvPr/>
        </p:nvGraphicFramePr>
        <p:xfrm>
          <a:off x="179512" y="2924944"/>
          <a:ext cx="5256584" cy="3672408"/>
        </p:xfrm>
        <a:graphic>
          <a:graphicData uri="http://schemas.openxmlformats.org/drawingml/2006/table">
            <a:tbl>
              <a:tblPr/>
              <a:tblGrid>
                <a:gridCol w="5256584"/>
              </a:tblGrid>
              <a:tr h="3672408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 un’ottica interdisciplinare, si </a:t>
                      </a:r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è costruito </a:t>
                      </a: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un percorso musicale e teatrale in cui ogni singola classe </a:t>
                      </a:r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ha </a:t>
                      </a:r>
                      <a:r>
                        <a:rPr lang="it-IT" sz="18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raggiungiunto</a:t>
                      </a:r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diversi obiettivi musicali: timbro, intensità, altezza, durata, fino al suonare uno strumento musicale, il flauto, leggendo il pentagramma. Si </a:t>
                      </a:r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è affrontato </a:t>
                      </a: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un percorso di rappresentazione teatrale musicale e di grammatica del corpo. </a:t>
                      </a:r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Contenuti </a:t>
                      </a: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generali: educazione all’ascolto di brani musicali; elementi di canto corale; elementi coreografici; elementi di base della rappresentazione teatrale; elementi di base per esecuzione strumentale (flauto dolce); coordinamento orchestrale</a:t>
                      </a:r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Percorso con performance finale.</a:t>
                      </a:r>
                      <a:endParaRPr lang="it-IT" sz="1800" dirty="0"/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5580112" y="2924944"/>
            <a:ext cx="3240360" cy="255454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/>
            <a:r>
              <a:rPr lang="it-IT" dirty="0" smtClean="0"/>
              <a:t>Tr</a:t>
            </a:r>
            <a:r>
              <a:rPr lang="it-IT" sz="2000" dirty="0" smtClean="0"/>
              <a:t>a i risultati attesi emerge soprattutto il collaborare </a:t>
            </a:r>
            <a:r>
              <a:rPr lang="it-IT" sz="2000" dirty="0"/>
              <a:t>positivamente con gli altri, accettando e valorizzando la diversità, sapendo entrare in empatia con l’altro, rendendosi disponibile all’aiuto e al confronto.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162</Words>
  <Application>Microsoft Office PowerPoint</Application>
  <PresentationFormat>Presentazione su schermo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Tema di Office</vt:lpstr>
      <vt:lpstr> Scuola Primaria “Grande Albero” classi: 2^ 4^ 5^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Scuola Primaria “Grande Albero” classi: 2^ 4^ 5^</dc:title>
  <dc:creator>scuol</dc:creator>
  <cp:lastModifiedBy>scuol</cp:lastModifiedBy>
  <cp:revision>11</cp:revision>
  <dcterms:created xsi:type="dcterms:W3CDTF">2024-06-26T10:40:05Z</dcterms:created>
  <dcterms:modified xsi:type="dcterms:W3CDTF">2024-06-26T12:37:07Z</dcterms:modified>
</cp:coreProperties>
</file>